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8" r:id="rId4"/>
    <p:sldId id="261" r:id="rId5"/>
  </p:sldIdLst>
  <p:sldSz cx="12192000" cy="4635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360"/>
      </p:cViewPr>
      <p:guideLst>
        <p:guide orient="horz" pos="14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40010"/>
            <a:ext cx="10363200" cy="993628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626783"/>
            <a:ext cx="8534400" cy="11846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153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9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85636"/>
            <a:ext cx="2743200" cy="3955197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5636"/>
            <a:ext cx="8026400" cy="3955197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66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044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978738"/>
            <a:ext cx="10363200" cy="9206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964723"/>
            <a:ext cx="10363200" cy="101401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999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81617"/>
            <a:ext cx="5384800" cy="30592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081617"/>
            <a:ext cx="5384800" cy="30592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05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37623"/>
            <a:ext cx="5386917" cy="4324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470054"/>
            <a:ext cx="5386917" cy="26707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037623"/>
            <a:ext cx="5389033" cy="4324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70054"/>
            <a:ext cx="5389033" cy="26707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167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12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330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84561"/>
            <a:ext cx="4011084" cy="7854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84562"/>
            <a:ext cx="6815667" cy="39562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970022"/>
            <a:ext cx="4011084" cy="31708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010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3244850"/>
            <a:ext cx="7315200" cy="3830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414191"/>
            <a:ext cx="7315200" cy="27813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3627923"/>
            <a:ext cx="7315200" cy="5440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3109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85635"/>
            <a:ext cx="10972800" cy="7725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081617"/>
            <a:ext cx="10972800" cy="3059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4296422"/>
            <a:ext cx="2844800" cy="246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4902F-6B23-4BF2-BE54-5BBB5DD46BF4}" type="datetimeFigureOut">
              <a:rPr lang="es-ES" smtClean="0"/>
              <a:t>03/02/2023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4296422"/>
            <a:ext cx="3860800" cy="246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4296422"/>
            <a:ext cx="2844800" cy="246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E0BEB-7CFA-4783-B266-C0E8FF70AB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115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93" y="0"/>
            <a:ext cx="12178214" cy="46556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6773" y="332591"/>
            <a:ext cx="10800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¿EN EL CASO DE QUE POR TU GRADO DE DEPENDENCIA NECESITAS ACUDIR A UN CENTRO RESIDENCIAL, DONDE TE GUSTARÍA QUE ESTUVIERA SITUADO?</a:t>
            </a:r>
          </a:p>
          <a:p>
            <a:endParaRPr lang="es-E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s-E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342900" indent="-342900">
              <a:buAutoNum type="alphaUcParenR"/>
            </a:pPr>
            <a:r>
              <a:rPr lang="es-E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CIUDAD - En el centro de la Ciudad donde vives</a:t>
            </a:r>
          </a:p>
          <a:p>
            <a:pPr marL="342900" indent="-342900">
              <a:buAutoNum type="alphaUcParenR"/>
            </a:pPr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342900" indent="-342900">
              <a:buAutoNum type="alphaUcParenR" startAt="2"/>
            </a:pPr>
            <a:r>
              <a:rPr lang="es-E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PUEBLO -En el Pueblo donde te has criado y has pasado los veranos</a:t>
            </a:r>
          </a:p>
          <a:p>
            <a:pPr marL="342900" indent="-342900">
              <a:buAutoNum type="alphaUcParenR" startAt="2"/>
            </a:pPr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marL="342900" indent="-342900">
              <a:buAutoNum type="alphaUcParenR" startAt="3"/>
            </a:pPr>
            <a:r>
              <a:rPr lang="es-E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PLAYA - En un lugar de Playa, con buena climatología</a:t>
            </a:r>
          </a:p>
          <a:p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es-ES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es-ES" sz="1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D)	HIJOS - Cerca de donde viven tus hijos </a:t>
            </a:r>
          </a:p>
          <a:p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793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6" y="0"/>
            <a:ext cx="12178214" cy="465563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8392BF1-98A8-285B-21CC-42B00F626589}"/>
              </a:ext>
            </a:extLst>
          </p:cNvPr>
          <p:cNvSpPr txBox="1"/>
          <p:nvPr/>
        </p:nvSpPr>
        <p:spPr>
          <a:xfrm>
            <a:off x="2675395" y="1645235"/>
            <a:ext cx="6141202" cy="4687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¿CUÁL ES EL ESTADO DE DICHAS PRESTACIONES? </a:t>
            </a:r>
          </a:p>
        </p:txBody>
      </p:sp>
    </p:spTree>
    <p:extLst>
      <p:ext uri="{BB962C8B-B14F-4D97-AF65-F5344CB8AC3E}">
        <p14:creationId xmlns:p14="http://schemas.microsoft.com/office/powerpoint/2010/main" val="348276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78214" cy="46556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6773" y="332591"/>
            <a:ext cx="11260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PRESTACIÓN VINCULADA AL SERVICIO (RESIDENCIAS Y CENTROS DE DÍA) 2022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53FC8113-A18C-8CCF-D493-DA2C2F4E3F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201903"/>
              </p:ext>
            </p:extLst>
          </p:nvPr>
        </p:nvGraphicFramePr>
        <p:xfrm>
          <a:off x="2518476" y="790414"/>
          <a:ext cx="6338806" cy="3545934"/>
        </p:xfrm>
        <a:graphic>
          <a:graphicData uri="http://schemas.openxmlformats.org/drawingml/2006/table">
            <a:tbl>
              <a:tblPr/>
              <a:tblGrid>
                <a:gridCol w="2385928">
                  <a:extLst>
                    <a:ext uri="{9D8B030D-6E8A-4147-A177-3AD203B41FA5}">
                      <a16:colId xmlns:a16="http://schemas.microsoft.com/office/drawing/2014/main" val="162803380"/>
                    </a:ext>
                  </a:extLst>
                </a:gridCol>
                <a:gridCol w="1299479">
                  <a:extLst>
                    <a:ext uri="{9D8B030D-6E8A-4147-A177-3AD203B41FA5}">
                      <a16:colId xmlns:a16="http://schemas.microsoft.com/office/drawing/2014/main" val="905957948"/>
                    </a:ext>
                  </a:extLst>
                </a:gridCol>
                <a:gridCol w="1299479">
                  <a:extLst>
                    <a:ext uri="{9D8B030D-6E8A-4147-A177-3AD203B41FA5}">
                      <a16:colId xmlns:a16="http://schemas.microsoft.com/office/drawing/2014/main" val="3774482139"/>
                    </a:ext>
                  </a:extLst>
                </a:gridCol>
                <a:gridCol w="1353920">
                  <a:extLst>
                    <a:ext uri="{9D8B030D-6E8A-4147-A177-3AD203B41FA5}">
                      <a16:colId xmlns:a16="http://schemas.microsoft.com/office/drawing/2014/main" val="3266020330"/>
                    </a:ext>
                  </a:extLst>
                </a:gridCol>
              </a:tblGrid>
              <a:tr h="159386">
                <a:tc>
                  <a:txBody>
                    <a:bodyPr/>
                    <a:lstStyle/>
                    <a:p>
                      <a:pPr algn="l" fontAlgn="b"/>
                      <a:endParaRPr lang="es-ES" sz="800" b="1" i="0" u="none" strike="noStrike"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Grado I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Grado II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Grado III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2822595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Cataluña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43054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Andalucía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513441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País Vasco - Vizcaya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462,18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 833,96 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753465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Pais Vasco - Guipuzcua 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800,00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800,00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4964247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Pais Vasco - Alava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085896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Madrid, Comunidad de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208171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Comunitat Valenciana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189499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Canarias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867031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Murcia, Región de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3321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Extremadura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278522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Castilla - La Mancha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500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800,00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1.400,00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513381"/>
                  </a:ext>
                </a:extLst>
              </a:tr>
              <a:tr h="131994">
                <a:tc rowSpan="2"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Galicia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702656"/>
                  </a:ext>
                </a:extLst>
              </a:tr>
              <a:tr h="23589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Complemento del 20%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Complemento del 75%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Complemento del 20%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288365"/>
                  </a:ext>
                </a:extLst>
              </a:tr>
              <a:tr h="1497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Balears, Illes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716009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Asturias, Principado de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42111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Rioja, La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426,12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715,07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166836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Aragón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315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448,00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751,00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786235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Cantabria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153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268,79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387,64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01734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Navarra, Comunidad Foral de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806,58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1.053,43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1.482,37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2106022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Castilla y León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405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788,32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965,34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190818"/>
                  </a:ext>
                </a:extLst>
              </a:tr>
              <a:tr h="159386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Ceuta y Melilla</a:t>
                      </a:r>
                    </a:p>
                  </a:txBody>
                  <a:tcPr marL="5459" marR="5459" marT="5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8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5459" marR="5459" marT="54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129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8586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6" y="0"/>
            <a:ext cx="12178214" cy="465563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02DE7C1-E4E8-8BFD-AA4A-9B662A9E19B7}"/>
              </a:ext>
            </a:extLst>
          </p:cNvPr>
          <p:cNvSpPr txBox="1"/>
          <p:nvPr/>
        </p:nvSpPr>
        <p:spPr>
          <a:xfrm>
            <a:off x="4519693" y="1621988"/>
            <a:ext cx="6141202" cy="4687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es-ES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   PRESTACIÓN EXPRESS</a:t>
            </a:r>
          </a:p>
        </p:txBody>
      </p:sp>
    </p:spTree>
    <p:extLst>
      <p:ext uri="{BB962C8B-B14F-4D97-AF65-F5344CB8AC3E}">
        <p14:creationId xmlns:p14="http://schemas.microsoft.com/office/powerpoint/2010/main" val="1577949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229</Words>
  <Application>Microsoft Office PowerPoint</Application>
  <PresentationFormat>Personalizado</PresentationFormat>
  <Paragraphs>102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Garamond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Xabier Regidor</dc:creator>
  <cp:lastModifiedBy>Diseño</cp:lastModifiedBy>
  <cp:revision>5</cp:revision>
  <dcterms:created xsi:type="dcterms:W3CDTF">2020-09-07T06:55:12Z</dcterms:created>
  <dcterms:modified xsi:type="dcterms:W3CDTF">2023-02-03T07:43:17Z</dcterms:modified>
</cp:coreProperties>
</file>